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73" d="100"/>
          <a:sy n="73" d="100"/>
        </p:scale>
        <p:origin x="-594" y="-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pPr/>
              <a:t>9/11/2021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pPr/>
              <a:t>9/11/2021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pPr/>
              <a:t>9/11/2021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pPr/>
              <a:t>9/11/2021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pPr/>
              <a:t>9/11/2021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pPr/>
              <a:t>9/11/2021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pPr/>
              <a:t>9/11/2021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pPr/>
              <a:t>9/11/2021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pPr/>
              <a:t>9/11/2021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pPr/>
              <a:t>9/11/2021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pPr/>
              <a:t>9/11/2021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pPr/>
              <a:t>9/11/2021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13" Type="http://schemas.openxmlformats.org/officeDocument/2006/relationships/image" Target="../media/image84.png"/><Relationship Id="rId18" Type="http://schemas.openxmlformats.org/officeDocument/2006/relationships/image" Target="../media/image90.png"/><Relationship Id="rId3" Type="http://schemas.openxmlformats.org/officeDocument/2006/relationships/image" Target="../media/image69.png"/><Relationship Id="rId21" Type="http://schemas.openxmlformats.org/officeDocument/2006/relationships/image" Target="../media/image97.png"/><Relationship Id="rId7" Type="http://schemas.openxmlformats.org/officeDocument/2006/relationships/image" Target="../media/image73.png"/><Relationship Id="rId12" Type="http://schemas.openxmlformats.org/officeDocument/2006/relationships/image" Target="../media/image99.png"/><Relationship Id="rId17" Type="http://schemas.openxmlformats.org/officeDocument/2006/relationships/image" Target="../media/image89.png"/><Relationship Id="rId2" Type="http://schemas.openxmlformats.org/officeDocument/2006/relationships/image" Target="../media/image68.png"/><Relationship Id="rId16" Type="http://schemas.openxmlformats.org/officeDocument/2006/relationships/image" Target="../media/image88.png"/><Relationship Id="rId20" Type="http://schemas.openxmlformats.org/officeDocument/2006/relationships/image" Target="../media/image9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2.png"/><Relationship Id="rId11" Type="http://schemas.openxmlformats.org/officeDocument/2006/relationships/image" Target="../media/image6.png"/><Relationship Id="rId5" Type="http://schemas.openxmlformats.org/officeDocument/2006/relationships/image" Target="../media/image71.png"/><Relationship Id="rId15" Type="http://schemas.openxmlformats.org/officeDocument/2006/relationships/image" Target="../media/image56.png"/><Relationship Id="rId23" Type="http://schemas.openxmlformats.org/officeDocument/2006/relationships/image" Target="../media/image98.png"/><Relationship Id="rId10" Type="http://schemas.openxmlformats.org/officeDocument/2006/relationships/image" Target="../media/image76.png"/><Relationship Id="rId19" Type="http://schemas.openxmlformats.org/officeDocument/2006/relationships/image" Target="../media/image94.png"/><Relationship Id="rId4" Type="http://schemas.openxmlformats.org/officeDocument/2006/relationships/image" Target="../media/image70.png"/><Relationship Id="rId9" Type="http://schemas.openxmlformats.org/officeDocument/2006/relationships/image" Target="../media/image75.png"/><Relationship Id="rId14" Type="http://schemas.openxmlformats.org/officeDocument/2006/relationships/image" Target="../media/image85.png"/><Relationship Id="rId22" Type="http://schemas.openxmlformats.org/officeDocument/2006/relationships/image" Target="../media/image10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7" Type="http://schemas.openxmlformats.org/officeDocument/2006/relationships/image" Target="../media/image105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0.png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5.png"/><Relationship Id="rId5" Type="http://schemas.openxmlformats.org/officeDocument/2006/relationships/image" Target="../media/image10.png"/><Relationship Id="rId10" Type="http://schemas.openxmlformats.org/officeDocument/2006/relationships/image" Target="../media/image14.png"/><Relationship Id="rId4" Type="http://schemas.openxmlformats.org/officeDocument/2006/relationships/image" Target="../media/image9.png"/><Relationship Id="rId9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18" Type="http://schemas.openxmlformats.org/officeDocument/2006/relationships/image" Target="../media/image6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17" Type="http://schemas.openxmlformats.org/officeDocument/2006/relationships/image" Target="../media/image31.png"/><Relationship Id="rId2" Type="http://schemas.openxmlformats.org/officeDocument/2006/relationships/image" Target="../media/image16.png"/><Relationship Id="rId16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5" Type="http://schemas.openxmlformats.org/officeDocument/2006/relationships/image" Target="../media/image29.png"/><Relationship Id="rId10" Type="http://schemas.openxmlformats.org/officeDocument/2006/relationships/image" Target="../media/image24.png"/><Relationship Id="rId19" Type="http://schemas.openxmlformats.org/officeDocument/2006/relationships/image" Target="../media/image13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2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3.png"/><Relationship Id="rId18" Type="http://schemas.openxmlformats.org/officeDocument/2006/relationships/image" Target="../media/image48.png"/><Relationship Id="rId3" Type="http://schemas.openxmlformats.org/officeDocument/2006/relationships/image" Target="../media/image33.png"/><Relationship Id="rId21" Type="http://schemas.openxmlformats.org/officeDocument/2006/relationships/image" Target="../media/image49.png"/><Relationship Id="rId7" Type="http://schemas.openxmlformats.org/officeDocument/2006/relationships/image" Target="../media/image37.png"/><Relationship Id="rId12" Type="http://schemas.openxmlformats.org/officeDocument/2006/relationships/image" Target="../media/image42.png"/><Relationship Id="rId17" Type="http://schemas.openxmlformats.org/officeDocument/2006/relationships/image" Target="../media/image47.png"/><Relationship Id="rId2" Type="http://schemas.openxmlformats.org/officeDocument/2006/relationships/image" Target="../media/image32.png"/><Relationship Id="rId16" Type="http://schemas.openxmlformats.org/officeDocument/2006/relationships/image" Target="../media/image46.png"/><Relationship Id="rId20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5" Type="http://schemas.openxmlformats.org/officeDocument/2006/relationships/image" Target="../media/image45.png"/><Relationship Id="rId10" Type="http://schemas.openxmlformats.org/officeDocument/2006/relationships/image" Target="../media/image40.png"/><Relationship Id="rId19" Type="http://schemas.openxmlformats.org/officeDocument/2006/relationships/image" Target="../media/image6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Relationship Id="rId14" Type="http://schemas.openxmlformats.org/officeDocument/2006/relationships/image" Target="../media/image4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1.png"/><Relationship Id="rId7" Type="http://schemas.openxmlformats.org/officeDocument/2006/relationships/image" Target="../media/image54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Relationship Id="rId9" Type="http://schemas.openxmlformats.org/officeDocument/2006/relationships/image" Target="../media/image5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66.pn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12" Type="http://schemas.openxmlformats.org/officeDocument/2006/relationships/image" Target="../media/image5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11" Type="http://schemas.openxmlformats.org/officeDocument/2006/relationships/image" Target="../media/image65.png"/><Relationship Id="rId5" Type="http://schemas.openxmlformats.org/officeDocument/2006/relationships/image" Target="../media/image59.png"/><Relationship Id="rId10" Type="http://schemas.openxmlformats.org/officeDocument/2006/relationships/image" Target="../media/image64.png"/><Relationship Id="rId4" Type="http://schemas.openxmlformats.org/officeDocument/2006/relationships/image" Target="../media/image58.png"/><Relationship Id="rId9" Type="http://schemas.openxmlformats.org/officeDocument/2006/relationships/image" Target="../media/image63.png"/><Relationship Id="rId14" Type="http://schemas.openxmlformats.org/officeDocument/2006/relationships/image" Target="../media/image6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13" Type="http://schemas.openxmlformats.org/officeDocument/2006/relationships/image" Target="../media/image78.png"/><Relationship Id="rId18" Type="http://schemas.openxmlformats.org/officeDocument/2006/relationships/image" Target="../media/image83.png"/><Relationship Id="rId26" Type="http://schemas.openxmlformats.org/officeDocument/2006/relationships/image" Target="../media/image90.png"/><Relationship Id="rId3" Type="http://schemas.openxmlformats.org/officeDocument/2006/relationships/image" Target="../media/image69.png"/><Relationship Id="rId21" Type="http://schemas.openxmlformats.org/officeDocument/2006/relationships/image" Target="../media/image86.png"/><Relationship Id="rId7" Type="http://schemas.openxmlformats.org/officeDocument/2006/relationships/image" Target="../media/image73.png"/><Relationship Id="rId12" Type="http://schemas.openxmlformats.org/officeDocument/2006/relationships/image" Target="../media/image77.png"/><Relationship Id="rId17" Type="http://schemas.openxmlformats.org/officeDocument/2006/relationships/image" Target="../media/image82.png"/><Relationship Id="rId25" Type="http://schemas.openxmlformats.org/officeDocument/2006/relationships/image" Target="../media/image89.png"/><Relationship Id="rId2" Type="http://schemas.openxmlformats.org/officeDocument/2006/relationships/image" Target="../media/image68.png"/><Relationship Id="rId16" Type="http://schemas.openxmlformats.org/officeDocument/2006/relationships/image" Target="../media/image81.png"/><Relationship Id="rId20" Type="http://schemas.openxmlformats.org/officeDocument/2006/relationships/image" Target="../media/image8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2.png"/><Relationship Id="rId11" Type="http://schemas.openxmlformats.org/officeDocument/2006/relationships/image" Target="../media/image6.png"/><Relationship Id="rId24" Type="http://schemas.openxmlformats.org/officeDocument/2006/relationships/image" Target="../media/image88.png"/><Relationship Id="rId5" Type="http://schemas.openxmlformats.org/officeDocument/2006/relationships/image" Target="../media/image71.png"/><Relationship Id="rId15" Type="http://schemas.openxmlformats.org/officeDocument/2006/relationships/image" Target="../media/image80.png"/><Relationship Id="rId23" Type="http://schemas.openxmlformats.org/officeDocument/2006/relationships/image" Target="../media/image56.png"/><Relationship Id="rId10" Type="http://schemas.openxmlformats.org/officeDocument/2006/relationships/image" Target="../media/image76.png"/><Relationship Id="rId19" Type="http://schemas.openxmlformats.org/officeDocument/2006/relationships/image" Target="../media/image84.png"/><Relationship Id="rId4" Type="http://schemas.openxmlformats.org/officeDocument/2006/relationships/image" Target="../media/image70.png"/><Relationship Id="rId9" Type="http://schemas.openxmlformats.org/officeDocument/2006/relationships/image" Target="../media/image75.png"/><Relationship Id="rId14" Type="http://schemas.openxmlformats.org/officeDocument/2006/relationships/image" Target="../media/image79.png"/><Relationship Id="rId22" Type="http://schemas.openxmlformats.org/officeDocument/2006/relationships/image" Target="../media/image8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51.png"/><Relationship Id="rId7" Type="http://schemas.openxmlformats.org/officeDocument/2006/relationships/image" Target="../media/image92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91.png"/><Relationship Id="rId4" Type="http://schemas.openxmlformats.org/officeDocument/2006/relationships/image" Target="../media/image52.png"/><Relationship Id="rId9" Type="http://schemas.openxmlformats.org/officeDocument/2006/relationships/image" Target="../media/image5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13" Type="http://schemas.openxmlformats.org/officeDocument/2006/relationships/image" Target="../media/image78.png"/><Relationship Id="rId18" Type="http://schemas.openxmlformats.org/officeDocument/2006/relationships/image" Target="../media/image88.png"/><Relationship Id="rId3" Type="http://schemas.openxmlformats.org/officeDocument/2006/relationships/image" Target="../media/image69.png"/><Relationship Id="rId21" Type="http://schemas.openxmlformats.org/officeDocument/2006/relationships/image" Target="../media/image94.png"/><Relationship Id="rId7" Type="http://schemas.openxmlformats.org/officeDocument/2006/relationships/image" Target="../media/image73.png"/><Relationship Id="rId12" Type="http://schemas.openxmlformats.org/officeDocument/2006/relationships/image" Target="../media/image77.png"/><Relationship Id="rId17" Type="http://schemas.openxmlformats.org/officeDocument/2006/relationships/image" Target="../media/image56.png"/><Relationship Id="rId25" Type="http://schemas.openxmlformats.org/officeDocument/2006/relationships/image" Target="../media/image98.png"/><Relationship Id="rId2" Type="http://schemas.openxmlformats.org/officeDocument/2006/relationships/image" Target="../media/image68.png"/><Relationship Id="rId16" Type="http://schemas.openxmlformats.org/officeDocument/2006/relationships/image" Target="../media/image85.png"/><Relationship Id="rId20" Type="http://schemas.openxmlformats.org/officeDocument/2006/relationships/image" Target="../media/image9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2.png"/><Relationship Id="rId11" Type="http://schemas.openxmlformats.org/officeDocument/2006/relationships/image" Target="../media/image6.png"/><Relationship Id="rId24" Type="http://schemas.openxmlformats.org/officeDocument/2006/relationships/image" Target="../media/image97.png"/><Relationship Id="rId5" Type="http://schemas.openxmlformats.org/officeDocument/2006/relationships/image" Target="../media/image71.png"/><Relationship Id="rId15" Type="http://schemas.openxmlformats.org/officeDocument/2006/relationships/image" Target="../media/image84.png"/><Relationship Id="rId23" Type="http://schemas.openxmlformats.org/officeDocument/2006/relationships/image" Target="../media/image96.png"/><Relationship Id="rId10" Type="http://schemas.openxmlformats.org/officeDocument/2006/relationships/image" Target="../media/image76.png"/><Relationship Id="rId19" Type="http://schemas.openxmlformats.org/officeDocument/2006/relationships/image" Target="../media/image89.png"/><Relationship Id="rId4" Type="http://schemas.openxmlformats.org/officeDocument/2006/relationships/image" Target="../media/image70.png"/><Relationship Id="rId9" Type="http://schemas.openxmlformats.org/officeDocument/2006/relationships/image" Target="../media/image75.png"/><Relationship Id="rId14" Type="http://schemas.openxmlformats.org/officeDocument/2006/relationships/image" Target="../media/image83.png"/><Relationship Id="rId22" Type="http://schemas.openxmlformats.org/officeDocument/2006/relationships/image" Target="../media/image9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38095" y="-616952"/>
            <a:ext cx="18038095" cy="11443429"/>
            <a:chOff x="438095" y="-616952"/>
            <a:chExt cx="18038095" cy="11443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438095" y="-616952"/>
              <a:ext cx="18038095" cy="1144342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78089" y="4366036"/>
            <a:ext cx="16753588" cy="626597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670804" y="884145"/>
            <a:ext cx="4595455" cy="61240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419801" y="1325124"/>
            <a:ext cx="781531" cy="45930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16200" y="808115"/>
            <a:ext cx="5671181" cy="3796032"/>
            <a:chOff x="916200" y="808115"/>
            <a:chExt cx="5671181" cy="379603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16200" y="808115"/>
              <a:ext cx="5671181" cy="379603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990476" y="641242"/>
            <a:ext cx="1021930" cy="207238"/>
            <a:chOff x="15990476" y="641242"/>
            <a:chExt cx="1021930" cy="20723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990476" y="641242"/>
              <a:ext cx="1021930" cy="207238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363561" y="3876854"/>
            <a:ext cx="2050055" cy="192810"/>
            <a:chOff x="11363561" y="3876854"/>
            <a:chExt cx="2050055" cy="19281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21600000">
              <a:off x="11363561" y="3876854"/>
              <a:ext cx="2050055" cy="19281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363561" y="7334988"/>
            <a:ext cx="2050055" cy="192810"/>
            <a:chOff x="11363561" y="7334988"/>
            <a:chExt cx="2050055" cy="19281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21600000">
              <a:off x="11363561" y="7334988"/>
              <a:ext cx="2050055" cy="19281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848470" y="7334988"/>
            <a:ext cx="2050055" cy="192810"/>
            <a:chOff x="4848470" y="7334988"/>
            <a:chExt cx="2050055" cy="19281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4848470" y="7334988"/>
              <a:ext cx="2050055" cy="19281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848470" y="3876854"/>
            <a:ext cx="850845" cy="192810"/>
            <a:chOff x="4848470" y="3876854"/>
            <a:chExt cx="850845" cy="19281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4848470" y="3876854"/>
              <a:ext cx="850845" cy="19281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250732" y="2627924"/>
            <a:ext cx="5771930" cy="5771930"/>
            <a:chOff x="6250732" y="2627924"/>
            <a:chExt cx="5771930" cy="577193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50732" y="2627924"/>
              <a:ext cx="5771930" cy="577193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686132" y="3063324"/>
            <a:ext cx="4901130" cy="4901130"/>
            <a:chOff x="6686132" y="3063324"/>
            <a:chExt cx="4901130" cy="490113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686132" y="3063324"/>
              <a:ext cx="4901130" cy="490113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415387" y="2911686"/>
            <a:ext cx="2133014" cy="2133014"/>
            <a:chOff x="10415387" y="2911686"/>
            <a:chExt cx="2133014" cy="213301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487946" y="1984244"/>
              <a:ext cx="4266667" cy="4266667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415387" y="2911686"/>
              <a:ext cx="2133014" cy="213301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5690011" y="2911686"/>
            <a:ext cx="2133014" cy="2133014"/>
            <a:chOff x="5690011" y="2911686"/>
            <a:chExt cx="2133014" cy="2133014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762570" y="1984244"/>
              <a:ext cx="4266667" cy="4266667"/>
            </a:xfrm>
            <a:prstGeom prst="rect">
              <a:avLst/>
            </a:prstGeom>
          </p:spPr>
        </p:pic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690011" y="2911686"/>
              <a:ext cx="2133014" cy="213301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5690011" y="6337633"/>
            <a:ext cx="2133014" cy="2133014"/>
            <a:chOff x="5690011" y="6337633"/>
            <a:chExt cx="2133014" cy="2133014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762570" y="5410191"/>
              <a:ext cx="4266667" cy="4266667"/>
            </a:xfrm>
            <a:prstGeom prst="rect">
              <a:avLst/>
            </a:prstGeom>
          </p:spPr>
        </p:pic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690011" y="6337633"/>
              <a:ext cx="2133014" cy="213301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0415387" y="6337633"/>
            <a:ext cx="2133014" cy="2133014"/>
            <a:chOff x="10415387" y="6337633"/>
            <a:chExt cx="2133014" cy="2133014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487946" y="5410191"/>
              <a:ext cx="4266667" cy="4266667"/>
            </a:xfrm>
            <a:prstGeom prst="rect">
              <a:avLst/>
            </a:prstGeom>
          </p:spPr>
        </p:pic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415387" y="6337633"/>
              <a:ext cx="2133014" cy="213301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6038095" y="641242"/>
            <a:ext cx="1021930" cy="207238"/>
            <a:chOff x="16038095" y="641242"/>
            <a:chExt cx="1021930" cy="207238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6038095" y="641242"/>
              <a:ext cx="1021930" cy="207238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306665" y="4869281"/>
            <a:ext cx="3469948" cy="1474897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375235" y="3563762"/>
            <a:ext cx="2095308" cy="957779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406881" y="6997366"/>
            <a:ext cx="2039297" cy="957779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228572" y="544373"/>
            <a:ext cx="1234064" cy="510336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356910" y="5414175"/>
            <a:ext cx="3036168" cy="565543"/>
            <a:chOff x="1356910" y="5414175"/>
            <a:chExt cx="3036168" cy="565543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-182163" y="5078538"/>
              <a:ext cx="6076190" cy="1133333"/>
            </a:xfrm>
            <a:prstGeom prst="rect">
              <a:avLst/>
            </a:prstGeom>
          </p:spPr>
        </p:pic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356910" y="5414175"/>
              <a:ext cx="3036168" cy="565543"/>
            </a:xfrm>
            <a:prstGeom prst="rect">
              <a:avLst/>
            </a:prstGeom>
          </p:spPr>
        </p:pic>
      </p:grpSp>
      <p:pic>
        <p:nvPicPr>
          <p:cNvPr id="47" name="Object 46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734418" y="5429396"/>
            <a:ext cx="3057981" cy="612924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219048" y="1835600"/>
            <a:ext cx="3461384" cy="3418651"/>
            <a:chOff x="1219048" y="1835600"/>
            <a:chExt cx="3461384" cy="3418651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219048" y="1835600"/>
              <a:ext cx="3461384" cy="3418651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266667" y="6144929"/>
            <a:ext cx="3412067" cy="3639051"/>
            <a:chOff x="1266667" y="6144929"/>
            <a:chExt cx="3412067" cy="3639051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266667" y="6144929"/>
              <a:ext cx="3412067" cy="3639051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0415387" y="6133389"/>
            <a:ext cx="2270838" cy="2337258"/>
            <a:chOff x="10415387" y="6133389"/>
            <a:chExt cx="2270838" cy="2337258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0415387" y="6133389"/>
              <a:ext cx="2270838" cy="2337258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0415387" y="2708225"/>
            <a:ext cx="2270838" cy="2337258"/>
            <a:chOff x="10415387" y="2708225"/>
            <a:chExt cx="2270838" cy="2337258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0415387" y="2708225"/>
              <a:ext cx="2270838" cy="2337258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3491098" y="1835600"/>
            <a:ext cx="3475953" cy="3497543"/>
            <a:chOff x="13491098" y="1835600"/>
            <a:chExt cx="3475953" cy="3497543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3491098" y="1835600"/>
              <a:ext cx="3475953" cy="3497543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3491098" y="5952271"/>
            <a:ext cx="3696572" cy="3742492"/>
            <a:chOff x="13491098" y="5952271"/>
            <a:chExt cx="3696572" cy="3742492"/>
          </a:xfrm>
        </p:grpSpPr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3491098" y="5952271"/>
              <a:ext cx="3696572" cy="3742492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761905" y="-180952"/>
            <a:ext cx="19862434" cy="11390476"/>
            <a:chOff x="-761905" y="-180952"/>
            <a:chExt cx="19862434" cy="1139047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-761905" y="-180952"/>
              <a:ext cx="19862434" cy="1139047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643812" y="1073142"/>
            <a:ext cx="4800902" cy="112962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990476" y="641242"/>
            <a:ext cx="1021930" cy="207238"/>
            <a:chOff x="15990476" y="641242"/>
            <a:chExt cx="1021930" cy="20723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990476" y="641242"/>
              <a:ext cx="1021930" cy="207238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28572" y="544373"/>
            <a:ext cx="801758" cy="51033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097981" y="2242496"/>
            <a:ext cx="12089753" cy="6543579"/>
            <a:chOff x="3097981" y="2242496"/>
            <a:chExt cx="12089753" cy="654357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097981" y="2242496"/>
              <a:ext cx="12089753" cy="6543579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492639" y="8980754"/>
            <a:ext cx="7673402" cy="82836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600000" y="-1197119"/>
            <a:ext cx="22571429" cy="12696429"/>
            <a:chOff x="-3600000" y="-1197119"/>
            <a:chExt cx="22571429" cy="12696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-3600000" y="-1197119"/>
              <a:ext cx="22571429" cy="126964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52381" y="-483619"/>
            <a:ext cx="17580952" cy="11443429"/>
            <a:chOff x="-152381" y="-483619"/>
            <a:chExt cx="17580952" cy="11443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52381" y="-483619"/>
              <a:ext cx="17580952" cy="11443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038095" y="641242"/>
            <a:ext cx="1021930" cy="207238"/>
            <a:chOff x="16038095" y="641242"/>
            <a:chExt cx="1021930" cy="20723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038095" y="641242"/>
              <a:ext cx="1021930" cy="207238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67677" y="6537166"/>
            <a:ext cx="8566322" cy="310258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52456" y="6350014"/>
            <a:ext cx="4706371" cy="71447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104762" y="-113825"/>
            <a:ext cx="20126514" cy="7239726"/>
            <a:chOff x="-1104762" y="-113825"/>
            <a:chExt cx="20126514" cy="723972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1104762" y="-113825"/>
              <a:ext cx="20126514" cy="723972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39229" y="5798154"/>
            <a:ext cx="3967077" cy="370868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53407" y="5675054"/>
            <a:ext cx="590476" cy="534470"/>
            <a:chOff x="1053407" y="5675054"/>
            <a:chExt cx="590476" cy="53447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053407" y="5675054"/>
              <a:ext cx="590476" cy="53447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340475" y="8154928"/>
            <a:ext cx="590476" cy="534470"/>
            <a:chOff x="6340475" y="8154928"/>
            <a:chExt cx="590476" cy="53447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340475" y="8154928"/>
              <a:ext cx="590476" cy="534470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137144" y="6874620"/>
            <a:ext cx="3150855" cy="714471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150101" y="7750987"/>
            <a:ext cx="8813028" cy="105608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5990476" y="641242"/>
            <a:ext cx="1021930" cy="207238"/>
            <a:chOff x="15990476" y="641242"/>
            <a:chExt cx="1021930" cy="20723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990476" y="641242"/>
              <a:ext cx="1021930" cy="207238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28572" y="544373"/>
            <a:ext cx="682650" cy="51033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8190476" y="1069338"/>
            <a:ext cx="3971630" cy="4873401"/>
            <a:chOff x="8190476" y="1069338"/>
            <a:chExt cx="3971630" cy="487340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190476" y="1069338"/>
              <a:ext cx="3971630" cy="4873401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356466" y="5504435"/>
            <a:ext cx="3571403" cy="49701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818616" y="-11354363"/>
            <a:ext cx="4571429" cy="26899202"/>
            <a:chOff x="8818616" y="-11354363"/>
            <a:chExt cx="4571429" cy="2689920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400000">
              <a:off x="8818616" y="-11354363"/>
              <a:ext cx="4571429" cy="2689920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46515" y="6550420"/>
            <a:ext cx="4406924" cy="98254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74105" y="7369800"/>
            <a:ext cx="2983332" cy="61292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670411" y="6618296"/>
            <a:ext cx="4996129" cy="108465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519826" y="6659186"/>
            <a:ext cx="784935" cy="784935"/>
            <a:chOff x="7519826" y="6659186"/>
            <a:chExt cx="784935" cy="784935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7519826" y="6659186"/>
              <a:ext cx="784935" cy="784935"/>
              <a:chOff x="7519826" y="6659186"/>
              <a:chExt cx="784935" cy="784935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7519826" y="6659186"/>
                <a:ext cx="784935" cy="784935"/>
              </a:xfrm>
              <a:prstGeom prst="rect">
                <a:avLst/>
              </a:prstGeom>
            </p:spPr>
          </p:pic>
        </p:grpSp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578457" y="6742468"/>
              <a:ext cx="712459" cy="71910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20238" y="5820580"/>
            <a:ext cx="15845238" cy="114459"/>
            <a:chOff x="1220238" y="5820580"/>
            <a:chExt cx="15845238" cy="11445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0800000">
              <a:off x="1220238" y="5820580"/>
              <a:ext cx="15845238" cy="11445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487426" y="2708280"/>
            <a:ext cx="5310863" cy="2165970"/>
            <a:chOff x="6487426" y="2708280"/>
            <a:chExt cx="5310863" cy="216597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487426" y="2708280"/>
              <a:ext cx="5310863" cy="216597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840194" y="2950331"/>
            <a:ext cx="1681868" cy="1681868"/>
            <a:chOff x="9840194" y="2950331"/>
            <a:chExt cx="1681868" cy="168186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840194" y="2950331"/>
              <a:ext cx="1681868" cy="168186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752808" y="2957688"/>
            <a:ext cx="1628414" cy="1628414"/>
            <a:chOff x="6752808" y="2957688"/>
            <a:chExt cx="1628414" cy="1628414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752808" y="2957688"/>
              <a:ext cx="1628414" cy="162841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681725" y="3650270"/>
            <a:ext cx="922264" cy="140996"/>
            <a:chOff x="8681725" y="3650270"/>
            <a:chExt cx="922264" cy="140996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681725" y="3650270"/>
              <a:ext cx="922264" cy="14099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8642984" y="3973135"/>
            <a:ext cx="922264" cy="140996"/>
            <a:chOff x="8642984" y="3973135"/>
            <a:chExt cx="922264" cy="140996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0800000">
              <a:off x="8642984" y="3973135"/>
              <a:ext cx="922264" cy="140996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961755" y="3576569"/>
            <a:ext cx="1179509" cy="470402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095268" y="3595940"/>
            <a:ext cx="1179509" cy="470402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3643198" y="3775957"/>
            <a:ext cx="1180065" cy="470402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8670411" y="8007877"/>
            <a:ext cx="4771500" cy="1084659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7519826" y="8048764"/>
            <a:ext cx="784935" cy="784935"/>
            <a:chOff x="7519826" y="8048764"/>
            <a:chExt cx="784935" cy="784935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7519826" y="8048764"/>
              <a:ext cx="784935" cy="784935"/>
              <a:chOff x="7519826" y="8048764"/>
              <a:chExt cx="784935" cy="784935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7519826" y="8048764"/>
                <a:ext cx="784935" cy="784935"/>
              </a:xfrm>
              <a:prstGeom prst="rect">
                <a:avLst/>
              </a:prstGeom>
            </p:spPr>
          </p:pic>
        </p:grpSp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578457" y="8132046"/>
              <a:ext cx="712459" cy="719108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5990476" y="641242"/>
            <a:ext cx="1021930" cy="207238"/>
            <a:chOff x="15990476" y="641242"/>
            <a:chExt cx="1021930" cy="207238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5990476" y="641242"/>
              <a:ext cx="1021930" cy="207238"/>
            </a:xfrm>
            <a:prstGeom prst="rect">
              <a:avLst/>
            </a:prstGeom>
          </p:spPr>
        </p:pic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228572" y="544373"/>
            <a:ext cx="682650" cy="51033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200000" y="5854797"/>
            <a:ext cx="14476190" cy="1643673"/>
            <a:chOff x="7200000" y="5854797"/>
            <a:chExt cx="14476190" cy="164367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200000" y="5854797"/>
              <a:ext cx="14476190" cy="164367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142857" y="1974258"/>
            <a:ext cx="11122203" cy="6070531"/>
            <a:chOff x="9142857" y="1974258"/>
            <a:chExt cx="11122203" cy="607053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42857" y="1974258"/>
              <a:ext cx="11122203" cy="607053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45705" y="1821458"/>
            <a:ext cx="3613973" cy="150513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82819" y="3243219"/>
            <a:ext cx="1973406" cy="61292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19048" y="5806977"/>
            <a:ext cx="1275912" cy="1275912"/>
            <a:chOff x="1219048" y="5806977"/>
            <a:chExt cx="1275912" cy="127591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19048" y="5806977"/>
              <a:ext cx="1275912" cy="127591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913404" y="5806977"/>
            <a:ext cx="1275912" cy="1275912"/>
            <a:chOff x="2913404" y="5806977"/>
            <a:chExt cx="1275912" cy="127591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913404" y="5806977"/>
              <a:ext cx="1275912" cy="127591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607760" y="5806977"/>
            <a:ext cx="1275912" cy="1275912"/>
            <a:chOff x="4607760" y="5806977"/>
            <a:chExt cx="1275912" cy="1275912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607760" y="5806977"/>
              <a:ext cx="1275912" cy="127591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302116" y="5806977"/>
            <a:ext cx="1275912" cy="1275912"/>
            <a:chOff x="6302116" y="5806977"/>
            <a:chExt cx="1275912" cy="1275912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302116" y="5806977"/>
              <a:ext cx="1275912" cy="127591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36306" y="7535068"/>
            <a:ext cx="6413749" cy="589811"/>
            <a:chOff x="1236306" y="7535068"/>
            <a:chExt cx="6413749" cy="589811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1973217" y="7239830"/>
              <a:ext cx="12828571" cy="1180952"/>
            </a:xfrm>
            <a:prstGeom prst="rect">
              <a:avLst/>
            </a:prstGeom>
          </p:spPr>
        </p:pic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36306" y="7535068"/>
              <a:ext cx="6413749" cy="589811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72173" y="7607152"/>
            <a:ext cx="5825611" cy="507149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405081" y="6128758"/>
            <a:ext cx="763151" cy="686967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096858" y="5961333"/>
            <a:ext cx="866841" cy="951535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793797" y="6290243"/>
            <a:ext cx="763151" cy="422398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490980" y="6128758"/>
            <a:ext cx="763151" cy="686967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444360" y="5254424"/>
            <a:ext cx="756120" cy="689215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3162422" y="5254424"/>
            <a:ext cx="756120" cy="689215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4852467" y="5254424"/>
            <a:ext cx="756120" cy="689215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6546823" y="5254424"/>
            <a:ext cx="756120" cy="689215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6038095" y="641242"/>
            <a:ext cx="1021930" cy="207238"/>
            <a:chOff x="16038095" y="641242"/>
            <a:chExt cx="1021930" cy="207238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6038095" y="641242"/>
              <a:ext cx="1021930" cy="207238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228572" y="544373"/>
            <a:ext cx="682650" cy="510336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173296" y="4165817"/>
            <a:ext cx="8685020" cy="61292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482695" y="-8555401"/>
            <a:ext cx="5885965" cy="20558169"/>
            <a:chOff x="5482695" y="-8555401"/>
            <a:chExt cx="5885965" cy="20558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5482695" y="-8555401"/>
              <a:ext cx="5885965" cy="2055816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491606" y="9288827"/>
            <a:ext cx="504116" cy="456300"/>
            <a:chOff x="3491606" y="9288827"/>
            <a:chExt cx="504116" cy="45630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3491606" y="9288827"/>
              <a:ext cx="504116" cy="45630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289993" y="9312407"/>
            <a:ext cx="504116" cy="456300"/>
            <a:chOff x="14289993" y="9312407"/>
            <a:chExt cx="504116" cy="45630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289993" y="9312407"/>
              <a:ext cx="504116" cy="456300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094224" y="9231686"/>
            <a:ext cx="10075234" cy="82836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5990476" y="641242"/>
            <a:ext cx="1021930" cy="207238"/>
            <a:chOff x="15990476" y="641242"/>
            <a:chExt cx="1021930" cy="20723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990476" y="641242"/>
              <a:ext cx="1021930" cy="20723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20336" y="1751448"/>
            <a:ext cx="16554970" cy="3391409"/>
            <a:chOff x="1020336" y="1751448"/>
            <a:chExt cx="16554970" cy="339140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20336" y="1751448"/>
              <a:ext cx="16554970" cy="339140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358426" y="5478068"/>
            <a:ext cx="5568863" cy="3500831"/>
            <a:chOff x="6358426" y="5478068"/>
            <a:chExt cx="5568863" cy="350083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358426" y="5478068"/>
              <a:ext cx="5568863" cy="3500831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28572" y="544373"/>
            <a:ext cx="1234064" cy="51033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990476" y="641242"/>
            <a:ext cx="1021930" cy="207238"/>
            <a:chOff x="15990476" y="641242"/>
            <a:chExt cx="1021930" cy="20723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990476" y="641242"/>
              <a:ext cx="1021930" cy="20723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81298" y="1593763"/>
            <a:ext cx="4778037" cy="95834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386364" y="1784436"/>
            <a:ext cx="5497069" cy="52462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497851" y="7003656"/>
            <a:ext cx="4152729" cy="946599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229280" y="6306180"/>
            <a:ext cx="2428660" cy="63792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670342" y="8124952"/>
            <a:ext cx="3828571" cy="713143"/>
            <a:chOff x="2670342" y="8124952"/>
            <a:chExt cx="3828571" cy="71314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670342" y="8124952"/>
              <a:ext cx="3828571" cy="713143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488285" y="8226799"/>
            <a:ext cx="3900926" cy="612924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106668" y="6996277"/>
            <a:ext cx="4293691" cy="946599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095239" y="6277069"/>
            <a:ext cx="4208885" cy="63792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300000" y="8124952"/>
            <a:ext cx="3828571" cy="713143"/>
            <a:chOff x="11300000" y="8124952"/>
            <a:chExt cx="3828571" cy="71314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300000" y="8124952"/>
              <a:ext cx="3828571" cy="713143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660819" y="8208400"/>
            <a:ext cx="3090904" cy="612924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28572" y="544373"/>
            <a:ext cx="1234064" cy="51033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607183" y="2966119"/>
            <a:ext cx="6171429" cy="3185253"/>
            <a:chOff x="1607183" y="2966119"/>
            <a:chExt cx="6171429" cy="318525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607183" y="2966119"/>
              <a:ext cx="6171429" cy="318525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980194" y="2956378"/>
            <a:ext cx="8795103" cy="3185253"/>
            <a:chOff x="8980194" y="2956378"/>
            <a:chExt cx="8795103" cy="3185253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980194" y="2956378"/>
              <a:ext cx="8795103" cy="3185253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363561" y="3876854"/>
            <a:ext cx="2050055" cy="192810"/>
            <a:chOff x="11363561" y="3876854"/>
            <a:chExt cx="2050055" cy="19281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21600000">
              <a:off x="11363561" y="3876854"/>
              <a:ext cx="2050055" cy="19281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363561" y="7334988"/>
            <a:ext cx="2050055" cy="192810"/>
            <a:chOff x="11363561" y="7334988"/>
            <a:chExt cx="2050055" cy="19281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21600000">
              <a:off x="11363561" y="7334988"/>
              <a:ext cx="2050055" cy="19281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848470" y="7334988"/>
            <a:ext cx="2050055" cy="192810"/>
            <a:chOff x="4848470" y="7334988"/>
            <a:chExt cx="2050055" cy="19281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4848470" y="7334988"/>
              <a:ext cx="2050055" cy="19281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848470" y="3876854"/>
            <a:ext cx="850845" cy="192810"/>
            <a:chOff x="4848470" y="3876854"/>
            <a:chExt cx="850845" cy="19281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4848470" y="3876854"/>
              <a:ext cx="850845" cy="19281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250732" y="2627924"/>
            <a:ext cx="5771930" cy="5771930"/>
            <a:chOff x="6250732" y="2627924"/>
            <a:chExt cx="5771930" cy="577193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50732" y="2627924"/>
              <a:ext cx="5771930" cy="577193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686132" y="3063324"/>
            <a:ext cx="4901130" cy="4901130"/>
            <a:chOff x="6686132" y="3063324"/>
            <a:chExt cx="4901130" cy="490113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686132" y="3063324"/>
              <a:ext cx="4901130" cy="490113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415387" y="2911686"/>
            <a:ext cx="2133014" cy="2133014"/>
            <a:chOff x="10415387" y="2911686"/>
            <a:chExt cx="2133014" cy="213301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487946" y="1984244"/>
              <a:ext cx="4266667" cy="4266667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415387" y="2911686"/>
              <a:ext cx="2133014" cy="213301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5690011" y="2911686"/>
            <a:ext cx="2133014" cy="2133014"/>
            <a:chOff x="5690011" y="2911686"/>
            <a:chExt cx="2133014" cy="2133014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762570" y="1984244"/>
              <a:ext cx="4266667" cy="4266667"/>
            </a:xfrm>
            <a:prstGeom prst="rect">
              <a:avLst/>
            </a:prstGeom>
          </p:spPr>
        </p:pic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690011" y="2911686"/>
              <a:ext cx="2133014" cy="213301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5690011" y="6337633"/>
            <a:ext cx="2133014" cy="2133014"/>
            <a:chOff x="5690011" y="6337633"/>
            <a:chExt cx="2133014" cy="2133014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762570" y="5410191"/>
              <a:ext cx="4266667" cy="4266667"/>
            </a:xfrm>
            <a:prstGeom prst="rect">
              <a:avLst/>
            </a:prstGeom>
          </p:spPr>
        </p:pic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690011" y="6337633"/>
              <a:ext cx="2133014" cy="213301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0415387" y="6337633"/>
            <a:ext cx="2133014" cy="2133014"/>
            <a:chOff x="10415387" y="6337633"/>
            <a:chExt cx="2133014" cy="2133014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487946" y="5410191"/>
              <a:ext cx="4266667" cy="4266667"/>
            </a:xfrm>
            <a:prstGeom prst="rect">
              <a:avLst/>
            </a:prstGeom>
          </p:spPr>
        </p:pic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415387" y="6337633"/>
              <a:ext cx="2133014" cy="213301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6038095" y="641242"/>
            <a:ext cx="1021930" cy="207238"/>
            <a:chOff x="16038095" y="641242"/>
            <a:chExt cx="1021930" cy="207238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6038095" y="641242"/>
              <a:ext cx="1021930" cy="207238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840096" y="3311687"/>
            <a:ext cx="2271892" cy="561370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3845810" y="3814963"/>
            <a:ext cx="2074259" cy="524628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840096" y="6762906"/>
            <a:ext cx="2050311" cy="561370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3845810" y="7266182"/>
            <a:ext cx="2074259" cy="524628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0681986" y="3452282"/>
            <a:ext cx="1274716" cy="1224807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0688002" y="6895870"/>
            <a:ext cx="1275326" cy="1224808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7326032" y="4582673"/>
            <a:ext cx="3233729" cy="2039445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5375235" y="3563762"/>
            <a:ext cx="2095308" cy="957779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5406881" y="6997366"/>
            <a:ext cx="2039297" cy="957779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219048" y="2247333"/>
            <a:ext cx="3311892" cy="3259042"/>
            <a:chOff x="1219048" y="2247333"/>
            <a:chExt cx="3311892" cy="3259042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219048" y="2247333"/>
              <a:ext cx="3311892" cy="3259042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219048" y="5774428"/>
            <a:ext cx="3311892" cy="4202124"/>
            <a:chOff x="1219048" y="5774428"/>
            <a:chExt cx="3311892" cy="4202124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219048" y="5774428"/>
              <a:ext cx="3311892" cy="4202124"/>
            </a:xfrm>
            <a:prstGeom prst="rect">
              <a:avLst/>
            </a:prstGeom>
          </p:spPr>
        </p:pic>
      </p:grpSp>
      <p:pic>
        <p:nvPicPr>
          <p:cNvPr id="54" name="Object 53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228572" y="544373"/>
            <a:ext cx="1234064" cy="510336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1356910" y="5414175"/>
            <a:ext cx="3036168" cy="565543"/>
            <a:chOff x="1356910" y="5414175"/>
            <a:chExt cx="3036168" cy="565543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-182163" y="5078538"/>
              <a:ext cx="6076190" cy="1133333"/>
            </a:xfrm>
            <a:prstGeom prst="rect">
              <a:avLst/>
            </a:prstGeom>
          </p:spPr>
        </p:pic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356910" y="5414175"/>
              <a:ext cx="3036168" cy="565543"/>
            </a:xfrm>
            <a:prstGeom prst="rect">
              <a:avLst/>
            </a:prstGeom>
          </p:spPr>
        </p:pic>
      </p:grpSp>
      <p:pic>
        <p:nvPicPr>
          <p:cNvPr id="59" name="Object 58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734418" y="5429396"/>
            <a:ext cx="3057981" cy="61292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482695" y="-8555401"/>
            <a:ext cx="5885965" cy="20558169"/>
            <a:chOff x="5482695" y="-8555401"/>
            <a:chExt cx="5885965" cy="20558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5482695" y="-8555401"/>
              <a:ext cx="5885965" cy="2055816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491606" y="8087859"/>
            <a:ext cx="504116" cy="456300"/>
            <a:chOff x="3491606" y="8087859"/>
            <a:chExt cx="504116" cy="45630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3491606" y="8087859"/>
              <a:ext cx="504116" cy="45630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289993" y="8111439"/>
            <a:ext cx="504116" cy="456300"/>
            <a:chOff x="14289993" y="8111439"/>
            <a:chExt cx="504116" cy="45630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289993" y="8111439"/>
              <a:ext cx="504116" cy="456300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327547" y="8239135"/>
            <a:ext cx="7735913" cy="82836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5990476" y="641242"/>
            <a:ext cx="1021930" cy="207238"/>
            <a:chOff x="15990476" y="641242"/>
            <a:chExt cx="1021930" cy="20723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990476" y="641242"/>
              <a:ext cx="1021930" cy="20723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50348" y="1816318"/>
            <a:ext cx="9383137" cy="5700698"/>
            <a:chOff x="950348" y="1816318"/>
            <a:chExt cx="9383137" cy="570069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50348" y="1816318"/>
              <a:ext cx="9383137" cy="570069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790265" y="1518021"/>
            <a:ext cx="5561144" cy="5983843"/>
            <a:chOff x="10790265" y="1518021"/>
            <a:chExt cx="5561144" cy="598384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790265" y="1518021"/>
              <a:ext cx="5561144" cy="5983843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28572" y="544373"/>
            <a:ext cx="1234064" cy="51033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363561" y="3876854"/>
            <a:ext cx="2050055" cy="192810"/>
            <a:chOff x="11363561" y="3876854"/>
            <a:chExt cx="2050055" cy="19281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21600000">
              <a:off x="11363561" y="3876854"/>
              <a:ext cx="2050055" cy="19281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363561" y="7334988"/>
            <a:ext cx="2050055" cy="192810"/>
            <a:chOff x="11363561" y="7334988"/>
            <a:chExt cx="2050055" cy="19281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21600000">
              <a:off x="11363561" y="7334988"/>
              <a:ext cx="2050055" cy="19281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848470" y="7334988"/>
            <a:ext cx="2050055" cy="192810"/>
            <a:chOff x="4848470" y="7334988"/>
            <a:chExt cx="2050055" cy="19281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4848470" y="7334988"/>
              <a:ext cx="2050055" cy="19281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848470" y="3876854"/>
            <a:ext cx="850845" cy="192810"/>
            <a:chOff x="4848470" y="3876854"/>
            <a:chExt cx="850845" cy="19281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4848470" y="3876854"/>
              <a:ext cx="850845" cy="19281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250732" y="2627924"/>
            <a:ext cx="5771930" cy="5771930"/>
            <a:chOff x="6250732" y="2627924"/>
            <a:chExt cx="5771930" cy="577193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50732" y="2627924"/>
              <a:ext cx="5771930" cy="577193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686132" y="3063324"/>
            <a:ext cx="4901130" cy="4901130"/>
            <a:chOff x="6686132" y="3063324"/>
            <a:chExt cx="4901130" cy="490113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686132" y="3063324"/>
              <a:ext cx="4901130" cy="490113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415387" y="2911686"/>
            <a:ext cx="2133014" cy="2133014"/>
            <a:chOff x="10415387" y="2911686"/>
            <a:chExt cx="2133014" cy="213301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487946" y="1984244"/>
              <a:ext cx="4266667" cy="4266667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415387" y="2911686"/>
              <a:ext cx="2133014" cy="213301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5690011" y="2911686"/>
            <a:ext cx="2133014" cy="2133014"/>
            <a:chOff x="5690011" y="2911686"/>
            <a:chExt cx="2133014" cy="2133014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762570" y="1984244"/>
              <a:ext cx="4266667" cy="4266667"/>
            </a:xfrm>
            <a:prstGeom prst="rect">
              <a:avLst/>
            </a:prstGeom>
          </p:spPr>
        </p:pic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690011" y="2911686"/>
              <a:ext cx="2133014" cy="213301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5690011" y="6337633"/>
            <a:ext cx="2133014" cy="2133014"/>
            <a:chOff x="5690011" y="6337633"/>
            <a:chExt cx="2133014" cy="2133014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762570" y="5410191"/>
              <a:ext cx="4266667" cy="4266667"/>
            </a:xfrm>
            <a:prstGeom prst="rect">
              <a:avLst/>
            </a:prstGeom>
          </p:spPr>
        </p:pic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690011" y="6337633"/>
              <a:ext cx="2133014" cy="213301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0415387" y="6337633"/>
            <a:ext cx="2133014" cy="2133014"/>
            <a:chOff x="10415387" y="6337633"/>
            <a:chExt cx="2133014" cy="2133014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487946" y="5410191"/>
              <a:ext cx="4266667" cy="4266667"/>
            </a:xfrm>
            <a:prstGeom prst="rect">
              <a:avLst/>
            </a:prstGeom>
          </p:spPr>
        </p:pic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415387" y="6337633"/>
              <a:ext cx="2133014" cy="213301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6038095" y="641242"/>
            <a:ext cx="1021930" cy="207238"/>
            <a:chOff x="16038095" y="641242"/>
            <a:chExt cx="1021930" cy="207238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6038095" y="641242"/>
              <a:ext cx="1021930" cy="207238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840096" y="3311687"/>
            <a:ext cx="2271892" cy="561370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3845810" y="3814963"/>
            <a:ext cx="2074259" cy="524628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326032" y="4582673"/>
            <a:ext cx="3233729" cy="2039445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5375235" y="3563762"/>
            <a:ext cx="2095308" cy="957779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5406881" y="6997366"/>
            <a:ext cx="2039297" cy="957779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228572" y="544373"/>
            <a:ext cx="1234064" cy="510336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356910" y="5414175"/>
            <a:ext cx="3036168" cy="565543"/>
            <a:chOff x="1356910" y="5414175"/>
            <a:chExt cx="3036168" cy="565543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-182163" y="5078538"/>
              <a:ext cx="6076190" cy="1133333"/>
            </a:xfrm>
            <a:prstGeom prst="rect">
              <a:avLst/>
            </a:prstGeom>
          </p:spPr>
        </p:pic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356910" y="5414175"/>
              <a:ext cx="3036168" cy="565543"/>
            </a:xfrm>
            <a:prstGeom prst="rect">
              <a:avLst/>
            </a:prstGeom>
          </p:spPr>
        </p:pic>
      </p:grpSp>
      <p:pic>
        <p:nvPicPr>
          <p:cNvPr id="49" name="Object 48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734418" y="5429396"/>
            <a:ext cx="3057981" cy="612924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219048" y="1835600"/>
            <a:ext cx="3461384" cy="3418651"/>
            <a:chOff x="1219048" y="1835600"/>
            <a:chExt cx="3461384" cy="3418651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219048" y="1835600"/>
              <a:ext cx="3461384" cy="3418651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0391157" y="2875953"/>
            <a:ext cx="2157245" cy="2220463"/>
            <a:chOff x="10391157" y="2875953"/>
            <a:chExt cx="2157245" cy="2220463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0391157" y="2875953"/>
              <a:ext cx="2157245" cy="2220463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266667" y="6144929"/>
            <a:ext cx="3412067" cy="3639051"/>
            <a:chOff x="1266667" y="6144929"/>
            <a:chExt cx="3412067" cy="3639051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266667" y="6144929"/>
              <a:ext cx="3412067" cy="3639051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0415387" y="6133389"/>
            <a:ext cx="2270838" cy="2337258"/>
            <a:chOff x="10415387" y="6133389"/>
            <a:chExt cx="2270838" cy="2337258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0415387" y="6133389"/>
              <a:ext cx="2270838" cy="2337258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3684803" y="5819223"/>
            <a:ext cx="3696572" cy="3742492"/>
            <a:chOff x="13684803" y="5819223"/>
            <a:chExt cx="3696572" cy="3742492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3684803" y="5819223"/>
              <a:ext cx="3696572" cy="3742492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</TotalTime>
  <Words>0</Words>
  <Application>Microsoft Office PowerPoint</Application>
  <PresentationFormat>사용자 지정</PresentationFormat>
  <Paragraphs>0</Paragraphs>
  <Slides>12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3" baseType="lpstr">
      <vt:lpstr>Office Theme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officegen</dc:creator>
  <cp:lastModifiedBy>Windows 사용자</cp:lastModifiedBy>
  <cp:revision>1</cp:revision>
  <dcterms:created xsi:type="dcterms:W3CDTF">2021-09-11T21:16:32Z</dcterms:created>
  <dcterms:modified xsi:type="dcterms:W3CDTF">2021-09-11T14:41:21Z</dcterms:modified>
</cp:coreProperties>
</file>